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76" d="100"/>
          <a:sy n="176" d="100"/>
        </p:scale>
        <p:origin x="130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/>
              <a:t>Pests and Food @NYC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Business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opportunities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62556-6B48-49C8-8287-FD7128F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in NYC</a:t>
            </a:r>
            <a:endParaRPr lang="en-AU" dirty="0"/>
          </a:p>
        </p:txBody>
      </p:sp>
      <p:pic>
        <p:nvPicPr>
          <p:cNvPr id="4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D1D856E9-349B-428D-83AE-BAB5F8159AB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3731" y="2108200"/>
            <a:ext cx="4084863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765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BE29B-3696-4B9F-86FE-4F185CB08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the pests are?</a:t>
            </a:r>
            <a:endParaRPr lang="en-AU" dirty="0"/>
          </a:p>
        </p:txBody>
      </p:sp>
      <p:pic>
        <p:nvPicPr>
          <p:cNvPr id="7" name="Content Placeholder 6" descr="Map&#10;&#10;Description automatically generated">
            <a:extLst>
              <a:ext uri="{FF2B5EF4-FFF2-40B4-BE49-F238E27FC236}">
                <a16:creationId xmlns:a16="http://schemas.microsoft.com/office/drawing/2014/main" id="{622B7C10-FA3D-4F96-BB9C-41CF49C9343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4071" y="2108200"/>
            <a:ext cx="4164183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443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A443D-3E67-41B5-BBD7-842BF8CBD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the business is?</a:t>
            </a:r>
            <a:endParaRPr lang="en-AU" dirty="0"/>
          </a:p>
        </p:txBody>
      </p:sp>
      <p:pic>
        <p:nvPicPr>
          <p:cNvPr id="4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06458E18-4BDE-4363-B9B4-65504FFBFFD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1471" y="2169278"/>
            <a:ext cx="4459128" cy="3760788"/>
          </a:xfrm>
          <a:prstGeom prst="rect">
            <a:avLst/>
          </a:prstGeom>
        </p:spPr>
      </p:pic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B131E730-0BCF-4688-8598-378E1AEC0D8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358255" y="3042346"/>
            <a:ext cx="1661795" cy="151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298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ruler">
            <a:extLst>
              <a:ext uri="{FF2B5EF4-FFF2-40B4-BE49-F238E27FC236}">
                <a16:creationId xmlns:a16="http://schemas.microsoft.com/office/drawing/2014/main" id="{ED17D8AF-1FB8-452B-8F0B-7F0AE7B500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721" b="15021"/>
          <a:stretch/>
        </p:blipFill>
        <p:spPr>
          <a:xfrm>
            <a:off x="15" y="10"/>
            <a:ext cx="12191985" cy="457834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5266C7-4D32-46EC-BA92-D070FA842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anchor="b">
            <a:normAutofit/>
          </a:bodyPr>
          <a:lstStyle/>
          <a:p>
            <a:r>
              <a:rPr lang="en-US" dirty="0"/>
              <a:t>How we measure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5A732-8EC4-4FCC-BB25-5E2F090800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>
            <a:normAutofit/>
          </a:bodyPr>
          <a:lstStyle/>
          <a:p>
            <a:r>
              <a:rPr lang="en-US" dirty="0"/>
              <a:t>We use Rat/Venue x 1000 as our attractiveness KPI for this Study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65612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08F442F-F7E8-4748-BCD4-37986B521C9D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6151B-8FD5-4711-8B88-6EDFD3D6A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76CA9F-DFC0-4EF3-B713-E3E74825C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Astoria is our recommendation</a:t>
            </a:r>
            <a:endParaRPr lang="en-AU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1FC3AC24-2759-4A39-A7C2-4C5FCCA0EA5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62638" y="350789"/>
            <a:ext cx="6588209" cy="4047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73497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{DA9F0DCC-3AF5-4C3C-AC6E-99425A923CCF}tf56160789_win32</Template>
  <TotalTime>5</TotalTime>
  <Words>42</Words>
  <Application>Microsoft Office PowerPoint</Application>
  <PresentationFormat>Widescreen</PresentationFormat>
  <Paragraphs>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Bookman Old Style</vt:lpstr>
      <vt:lpstr>Calibri</vt:lpstr>
      <vt:lpstr>Franklin Gothic Book</vt:lpstr>
      <vt:lpstr>1_RetrospectVTI</vt:lpstr>
      <vt:lpstr>Pests and Food @NYC</vt:lpstr>
      <vt:lpstr>Areas in NYC</vt:lpstr>
      <vt:lpstr>Where the pests are?</vt:lpstr>
      <vt:lpstr>Where the business is?</vt:lpstr>
      <vt:lpstr>How we measure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Pests and Food @NYC</dc:title>
  <dc:creator>vladimir sbitnev</dc:creator>
  <cp:lastModifiedBy>vladimir sbitnev</cp:lastModifiedBy>
  <cp:revision>1</cp:revision>
  <dcterms:created xsi:type="dcterms:W3CDTF">2021-05-31T22:43:43Z</dcterms:created>
  <dcterms:modified xsi:type="dcterms:W3CDTF">2021-05-31T22:49:08Z</dcterms:modified>
</cp:coreProperties>
</file>

<file path=docProps/thumbnail.jpeg>
</file>